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3A12-C76E-4E61-81B4-0BE7B435E56B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6F68D-16B2-4944-8869-D4C728A3E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255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3A12-C76E-4E61-81B4-0BE7B435E56B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6F68D-16B2-4944-8869-D4C728A3E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88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3A12-C76E-4E61-81B4-0BE7B435E56B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6F68D-16B2-4944-8869-D4C728A3E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573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3A12-C76E-4E61-81B4-0BE7B435E56B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6F68D-16B2-4944-8869-D4C728A3E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784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3A12-C76E-4E61-81B4-0BE7B435E56B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6F68D-16B2-4944-8869-D4C728A3E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166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3A12-C76E-4E61-81B4-0BE7B435E56B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6F68D-16B2-4944-8869-D4C728A3E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041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3A12-C76E-4E61-81B4-0BE7B435E56B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6F68D-16B2-4944-8869-D4C728A3E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244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3A12-C76E-4E61-81B4-0BE7B435E56B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6F68D-16B2-4944-8869-D4C728A3E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415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3A12-C76E-4E61-81B4-0BE7B435E56B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6F68D-16B2-4944-8869-D4C728A3E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313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3A12-C76E-4E61-81B4-0BE7B435E56B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6F68D-16B2-4944-8869-D4C728A3E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173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3A12-C76E-4E61-81B4-0BE7B435E56B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6F68D-16B2-4944-8869-D4C728A3E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505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133A12-C76E-4E61-81B4-0BE7B435E56B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26F68D-16B2-4944-8869-D4C728A3E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184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livebinders.com/welcome/hom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symbaloo.com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LiveBinders</a:t>
            </a:r>
            <a:r>
              <a:rPr lang="en-US" dirty="0" smtClean="0"/>
              <a:t> &amp; </a:t>
            </a:r>
            <a:r>
              <a:rPr lang="en-US" dirty="0" err="1" smtClean="0"/>
              <a:t>Symbaloo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Karen Brooks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22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19731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http://www.livebinders.com/welcome/home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5472" y="1429556"/>
            <a:ext cx="11562938" cy="5151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17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Logged In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6366" y="1352282"/>
            <a:ext cx="11386085" cy="5313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447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32597" y="502276"/>
            <a:ext cx="6717838" cy="6098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8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hlinkClick r:id="rId2"/>
              </a:rPr>
              <a:t>http://www.symbaloo.com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35037" y="1299456"/>
            <a:ext cx="11362011" cy="538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030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a tile and insert the information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26128" y="1825625"/>
            <a:ext cx="9739744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768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20</Words>
  <Application>Microsoft Office PowerPoint</Application>
  <PresentationFormat>Widescreen</PresentationFormat>
  <Paragraphs>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LiveBinders &amp; Symbaloo</vt:lpstr>
      <vt:lpstr>http://www.livebinders.com/welcome/home </vt:lpstr>
      <vt:lpstr>Logged In</vt:lpstr>
      <vt:lpstr>PowerPoint Presentation</vt:lpstr>
      <vt:lpstr>http://www.symbaloo.com </vt:lpstr>
      <vt:lpstr>Click a tile and insert the information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LiveBinders &amp; Symbaloo</dc:title>
  <dc:creator>Karen Brooks</dc:creator>
  <cp:lastModifiedBy>Karen Brooks</cp:lastModifiedBy>
  <cp:revision>3</cp:revision>
  <dcterms:created xsi:type="dcterms:W3CDTF">2014-11-04T10:36:00Z</dcterms:created>
  <dcterms:modified xsi:type="dcterms:W3CDTF">2014-11-04T10:45:50Z</dcterms:modified>
</cp:coreProperties>
</file>